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7" r:id="rId25"/>
    <p:sldId id="281" r:id="rId26"/>
    <p:sldId id="282" r:id="rId27"/>
    <p:sldId id="283" r:id="rId28"/>
    <p:sldId id="285" r:id="rId29"/>
    <p:sldId id="284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1/21/2020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1/21/2020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1/21/2020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1/21/2020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1/21/2020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1/21/2020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1/21/2020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1/21/2020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1/21/2020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1/21/2020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1/21/2020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Science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721D1472-9692-461E-A1A7-453A58D5D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0899" y="4500559"/>
            <a:ext cx="8500062" cy="865321"/>
          </a:xfrm>
        </p:spPr>
        <p:txBody>
          <a:bodyPr/>
          <a:lstStyle/>
          <a:p>
            <a:r>
              <a:rPr lang="en-US" dirty="0"/>
              <a:t>Cooking is a CHEMICAL change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E2FAB90-F175-41DE-8090-2FED746CDF1C}"/>
              </a:ext>
            </a:extLst>
          </p:cNvPr>
          <p:cNvSpPr txBox="1">
            <a:spLocks/>
          </p:cNvSpPr>
          <p:nvPr/>
        </p:nvSpPr>
        <p:spPr bwMode="black">
          <a:xfrm>
            <a:off x="2838451" y="1976960"/>
            <a:ext cx="9353549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Physical or chemical change?</a:t>
            </a:r>
          </a:p>
        </p:txBody>
      </p:sp>
      <p:pic>
        <p:nvPicPr>
          <p:cNvPr id="9" name="Picture 8" descr="A picture containing egg, food, black, small&#10;&#10;Description automatically generated">
            <a:extLst>
              <a:ext uri="{FF2B5EF4-FFF2-40B4-BE49-F238E27FC236}">
                <a16:creationId xmlns:a16="http://schemas.microsoft.com/office/drawing/2014/main" id="{E141A980-BCC8-4A5F-8D3B-5D2F38F17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583" y="1492120"/>
            <a:ext cx="4432467" cy="205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3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AAEF46-7762-48FC-B952-76DE57A27B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change in matter that produces one or more substances is a …..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E7AFEC9-7766-4B12-9910-6BA308BF9F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Chemical change</a:t>
            </a:r>
          </a:p>
        </p:txBody>
      </p:sp>
    </p:spTree>
    <p:extLst>
      <p:ext uri="{BB962C8B-B14F-4D97-AF65-F5344CB8AC3E}">
        <p14:creationId xmlns:p14="http://schemas.microsoft.com/office/powerpoint/2010/main" val="357493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193630-98EF-4BEC-99F6-6C0105B3AD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change in form or appearance is a …..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749ECD3-6EE0-49C6-9AC2-3D1026A2C0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Physical change</a:t>
            </a:r>
          </a:p>
        </p:txBody>
      </p:sp>
    </p:spTree>
    <p:extLst>
      <p:ext uri="{BB962C8B-B14F-4D97-AF65-F5344CB8AC3E}">
        <p14:creationId xmlns:p14="http://schemas.microsoft.com/office/powerpoint/2010/main" val="65605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A653A2-D433-4E4A-9BD5-C6F4B2DDBA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Which one is a gas?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F403D96-B235-4E2B-9A62-35C8E7CF59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Red…….How did you know?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9EEBE1-FCC5-47F2-A234-BD1E8DC7C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50" y="1377104"/>
            <a:ext cx="3352800" cy="163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3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36800A-6A6F-4FC8-BFB8-520F38C697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Solid, liquid or gas?</a:t>
            </a:r>
            <a:br>
              <a:rPr lang="en-US" dirty="0"/>
            </a:br>
            <a:r>
              <a:rPr lang="en-US" dirty="0"/>
              <a:t>Which one has no set shape but a set volume?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747A6C6-73DC-4BE8-A56D-B7B10023A2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Liquid</a:t>
            </a:r>
          </a:p>
        </p:txBody>
      </p:sp>
    </p:spTree>
    <p:extLst>
      <p:ext uri="{BB962C8B-B14F-4D97-AF65-F5344CB8AC3E}">
        <p14:creationId xmlns:p14="http://schemas.microsoft.com/office/powerpoint/2010/main" val="33420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662303-B4E0-4D2C-95EB-C677BAF21B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increase or decrease of _______ causes a change in the state of matter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5E34ABC-C100-4CAB-AB78-5F60399B58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Heat (energy)</a:t>
            </a:r>
          </a:p>
        </p:txBody>
      </p:sp>
    </p:spTree>
    <p:extLst>
      <p:ext uri="{BB962C8B-B14F-4D97-AF65-F5344CB8AC3E}">
        <p14:creationId xmlns:p14="http://schemas.microsoft.com/office/powerpoint/2010/main" val="18671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547A84-AE2A-4CE4-9945-0410344E30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increase in temperature is due to an increase in _________ energy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C143956-87E1-47D1-9A62-F0A7299D5D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thermal</a:t>
            </a:r>
          </a:p>
        </p:txBody>
      </p:sp>
    </p:spTree>
    <p:extLst>
      <p:ext uri="{BB962C8B-B14F-4D97-AF65-F5344CB8AC3E}">
        <p14:creationId xmlns:p14="http://schemas.microsoft.com/office/powerpoint/2010/main" val="13458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B35C46-1842-4251-9575-59E0CCB15E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kicking a soccer ball, the person is using their __________ energy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BF5E37-A9C4-4B20-B5F6-A830FEC799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mechanical</a:t>
            </a:r>
          </a:p>
        </p:txBody>
      </p:sp>
    </p:spTree>
    <p:extLst>
      <p:ext uri="{BB962C8B-B14F-4D97-AF65-F5344CB8AC3E}">
        <p14:creationId xmlns:p14="http://schemas.microsoft.com/office/powerpoint/2010/main" val="98273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675781-C857-4777-820C-9456C170D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5199" y="1943842"/>
            <a:ext cx="6297906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Between which point does potential energy change into kinetic energy?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B726180-86C6-44FD-95E9-3E6CBE3625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Between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745D81-CECB-4AF4-8935-3DAC959EF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011" y="1949026"/>
            <a:ext cx="2381250" cy="1657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88EFFD-780D-4FF7-B1B0-BC09E2CB2F59}"/>
              </a:ext>
            </a:extLst>
          </p:cNvPr>
          <p:cNvSpPr txBox="1"/>
          <p:nvPr/>
        </p:nvSpPr>
        <p:spPr>
          <a:xfrm>
            <a:off x="9294011" y="3059668"/>
            <a:ext cx="283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D38EA6-CE11-487C-87F3-FC6D969346E8}"/>
              </a:ext>
            </a:extLst>
          </p:cNvPr>
          <p:cNvSpPr txBox="1"/>
          <p:nvPr/>
        </p:nvSpPr>
        <p:spPr>
          <a:xfrm>
            <a:off x="10342955" y="3474811"/>
            <a:ext cx="283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1DE077-EAB4-4988-8529-486697E2BCC8}"/>
              </a:ext>
            </a:extLst>
          </p:cNvPr>
          <p:cNvSpPr txBox="1"/>
          <p:nvPr/>
        </p:nvSpPr>
        <p:spPr>
          <a:xfrm>
            <a:off x="11294261" y="3137642"/>
            <a:ext cx="283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9737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AD6C05-0ABB-4F5E-93CF-8F2728685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78168" y="1961271"/>
            <a:ext cx="2605919" cy="218869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0B35301-D0B0-4C2E-A806-294AE1A50E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7913" y="976923"/>
            <a:ext cx="8500062" cy="2387600"/>
          </a:xfrm>
        </p:spPr>
        <p:txBody>
          <a:bodyPr/>
          <a:lstStyle/>
          <a:p>
            <a:r>
              <a:rPr lang="en-US" dirty="0"/>
              <a:t>Which color liquid is the least dense?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6885DA3-1452-4922-9546-3D09A71F28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green</a:t>
            </a:r>
          </a:p>
        </p:txBody>
      </p:sp>
    </p:spTree>
    <p:extLst>
      <p:ext uri="{BB962C8B-B14F-4D97-AF65-F5344CB8AC3E}">
        <p14:creationId xmlns:p14="http://schemas.microsoft.com/office/powerpoint/2010/main" val="119706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5254E6B-97B9-469B-8CC2-A5EAD8E564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All matter is made from….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F05F463-1E27-45B2-9521-0D831B75BA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atoms</a:t>
            </a:r>
          </a:p>
        </p:txBody>
      </p:sp>
    </p:spTree>
    <p:extLst>
      <p:ext uri="{BB962C8B-B14F-4D97-AF65-F5344CB8AC3E}">
        <p14:creationId xmlns:p14="http://schemas.microsoft.com/office/powerpoint/2010/main" val="27320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A94AF5-D271-44C0-9617-8B8B408FA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5199" y="705592"/>
            <a:ext cx="8500062" cy="2387600"/>
          </a:xfrm>
        </p:spPr>
        <p:txBody>
          <a:bodyPr/>
          <a:lstStyle/>
          <a:p>
            <a:r>
              <a:rPr lang="en-US" dirty="0"/>
              <a:t>Which object is the most dense?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92C16B7-6E20-41CE-991F-BFAA88D3BB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CE8A73-76E5-43CC-976B-6466F8EE1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1518" y="2147891"/>
            <a:ext cx="2605919" cy="218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6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030CC0-AFEC-460E-A318-D8615AB71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5399" y="2000992"/>
            <a:ext cx="3540911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Arrange from least to most complex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F648CAD-67AA-4A34-AC06-D5BAA03139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Atoms-elements-molecules-compounds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201276-8C94-4EA3-BA1D-27BF1F692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1" y="1454020"/>
            <a:ext cx="2957512" cy="25013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E44EF0-ACC8-49C3-9575-BF1170139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573" y="1454020"/>
            <a:ext cx="2960211" cy="250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3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2CB43C-11FE-4A14-B5E7-8F4B82A31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5230" y="1644520"/>
            <a:ext cx="4867275" cy="222885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volume of the blue cube?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AA9B56E-A611-4F8C-BDD4-DC751C863C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10 mL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353375-6E06-4D48-AB20-EA91FC749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380" y="1644520"/>
            <a:ext cx="45148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1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F9B75-0506-48A3-B92A-3296E6EC08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During evaporation, is energy absorbed or released?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CA976F-7041-42E9-9966-331757465A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absorbed</a:t>
            </a:r>
          </a:p>
        </p:txBody>
      </p:sp>
    </p:spTree>
    <p:extLst>
      <p:ext uri="{BB962C8B-B14F-4D97-AF65-F5344CB8AC3E}">
        <p14:creationId xmlns:p14="http://schemas.microsoft.com/office/powerpoint/2010/main" val="356595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4DCA2E-AA51-4E97-9AC9-5BF837AC1A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Stored energy is referred to as _______ energy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BF50211-1E0A-4547-83DC-C3D85B7944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Potential </a:t>
            </a:r>
          </a:p>
        </p:txBody>
      </p:sp>
    </p:spTree>
    <p:extLst>
      <p:ext uri="{BB962C8B-B14F-4D97-AF65-F5344CB8AC3E}">
        <p14:creationId xmlns:p14="http://schemas.microsoft.com/office/powerpoint/2010/main" val="216347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BDC533-467E-4562-A9F1-A0A1359181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type of energy is shown in all four pictures?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59BBDEC-6860-4C02-9E19-4B08145063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kinetic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B8CCF6-5847-438A-A993-685E2219A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430" y="1384040"/>
            <a:ext cx="6705600" cy="15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6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342335-4382-49ED-AFA6-F1C2D5305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714" y="1987681"/>
            <a:ext cx="9951735" cy="2387600"/>
          </a:xfrm>
        </p:spPr>
        <p:txBody>
          <a:bodyPr>
            <a:normAutofit/>
          </a:bodyPr>
          <a:lstStyle/>
          <a:p>
            <a:r>
              <a:rPr lang="en-US" sz="5400" dirty="0"/>
              <a:t>Describe the change in energy.  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0DACD04-A483-41E6-803F-A0BA307D68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Electrical energy to light (radiant) energy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47B3FE-E5CE-48E1-8009-5B8AEF05D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123" y="1454020"/>
            <a:ext cx="6062255" cy="14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1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2DEC92-EBCE-44BA-BCB0-3DE6F7335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5199" y="2151059"/>
            <a:ext cx="8500062" cy="2387600"/>
          </a:xfrm>
        </p:spPr>
        <p:txBody>
          <a:bodyPr/>
          <a:lstStyle/>
          <a:p>
            <a:r>
              <a:rPr lang="en-US" dirty="0"/>
              <a:t>Is this a transformation or a transfer of energy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AF63CB7-6AC9-4508-AA1D-F35CF5ADCD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transformation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703988-EBFD-43DD-BA60-980CB09F7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123" y="1454020"/>
            <a:ext cx="6062255" cy="14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3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1ADD2A-8E90-4D82-B5F2-F188919DE9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two things effect potential energy?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3DB353C-5241-428F-8528-FC494A218F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Height and Mass </a:t>
            </a:r>
          </a:p>
        </p:txBody>
      </p:sp>
    </p:spTree>
    <p:extLst>
      <p:ext uri="{BB962C8B-B14F-4D97-AF65-F5344CB8AC3E}">
        <p14:creationId xmlns:p14="http://schemas.microsoft.com/office/powerpoint/2010/main" val="190141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D6B2E8-8EB3-4238-A708-C5661AB92A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two things effect kinetic energy?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9631A3D-98D7-415C-B67E-425AEC2352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Speed and Mass</a:t>
            </a:r>
          </a:p>
        </p:txBody>
      </p:sp>
    </p:spTree>
    <p:extLst>
      <p:ext uri="{BB962C8B-B14F-4D97-AF65-F5344CB8AC3E}">
        <p14:creationId xmlns:p14="http://schemas.microsoft.com/office/powerpoint/2010/main" val="53729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F7ECC5-2142-4570-BAB6-737EBDF39A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All matter has ________ and takes up _________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DB3ED10-62A3-4AB8-86DC-2592A5544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2147" y="4707472"/>
            <a:ext cx="8500062" cy="865321"/>
          </a:xfrm>
        </p:spPr>
        <p:txBody>
          <a:bodyPr/>
          <a:lstStyle/>
          <a:p>
            <a:r>
              <a:rPr lang="en-US" dirty="0"/>
              <a:t>Mass; space</a:t>
            </a:r>
          </a:p>
        </p:txBody>
      </p:sp>
    </p:spTree>
    <p:extLst>
      <p:ext uri="{BB962C8B-B14F-4D97-AF65-F5344CB8AC3E}">
        <p14:creationId xmlns:p14="http://schemas.microsoft.com/office/powerpoint/2010/main" val="211828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C1248E-6A9D-4870-9097-84E8BA129D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Both mass and energy have laws of conservation.  What does it mean?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AE3EBD5-6717-4800-8A8C-884848827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They cannot be created or destroyed.</a:t>
            </a:r>
          </a:p>
        </p:txBody>
      </p:sp>
    </p:spTree>
    <p:extLst>
      <p:ext uri="{BB962C8B-B14F-4D97-AF65-F5344CB8AC3E}">
        <p14:creationId xmlns:p14="http://schemas.microsoft.com/office/powerpoint/2010/main" val="226961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06A5F-ECEA-48EF-96FB-B83E4C1B98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Is Kool-Aid a mixture or a solution?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E59E796-C5E5-4432-8085-6288EDE810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58401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7A108C-9338-44B9-9189-AA74FFE0B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397" y="1315250"/>
            <a:ext cx="5274572" cy="222980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BA3B72A-C829-4C87-9E56-D2E5A1D5E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5198" y="1943842"/>
            <a:ext cx="8810475" cy="2387600"/>
          </a:xfrm>
        </p:spPr>
        <p:txBody>
          <a:bodyPr/>
          <a:lstStyle/>
          <a:p>
            <a:r>
              <a:rPr lang="en-US" dirty="0"/>
              <a:t>Which one is a compound?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166942B-1477-4DE7-AF01-FD27FDFBF5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363551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2A0156-04AC-44CD-A4B5-B7313AD93C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Mass </a:t>
            </a:r>
            <a:br>
              <a:rPr lang="en-US" u="sng" dirty="0"/>
            </a:br>
            <a:r>
              <a:rPr lang="en-US" dirty="0"/>
              <a:t>volume</a:t>
            </a:r>
            <a:endParaRPr lang="en-US" u="sng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9002E77-FBAD-4BA9-A954-D24D1455BD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density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CB9292-D758-4715-950D-711EBA9BE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754" y="1736625"/>
            <a:ext cx="1266825" cy="2409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22AB04-0B67-41F9-8219-48EEF4E53CA3}"/>
              </a:ext>
            </a:extLst>
          </p:cNvPr>
          <p:cNvSpPr txBox="1"/>
          <p:nvPr/>
        </p:nvSpPr>
        <p:spPr>
          <a:xfrm>
            <a:off x="7425230" y="1943842"/>
            <a:ext cx="4250031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/>
              <a:t>What property does this formula calculate?</a:t>
            </a:r>
          </a:p>
        </p:txBody>
      </p:sp>
    </p:spTree>
    <p:extLst>
      <p:ext uri="{BB962C8B-B14F-4D97-AF65-F5344CB8AC3E}">
        <p14:creationId xmlns:p14="http://schemas.microsoft.com/office/powerpoint/2010/main" val="151359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8264C4-A55F-473F-949C-A5564A74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407574"/>
            <a:ext cx="8500062" cy="86532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4CEE36C-B133-4695-98C1-5C1DD57A15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atoms of hydrogen are there in vinegar?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C5EDC08-77D9-461D-A44F-1B373ABFAC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9258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06E63B-D9FC-4C7A-A064-17DE447A5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5198" y="1943842"/>
            <a:ext cx="9016801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A property that is determined by senses and only changes the appearance of an object is a ___________ property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025370D-5EE4-4A9A-91F1-9EF02D7667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32218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B1E34-697E-4F53-865C-3C64B0E0D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8450" y="1943842"/>
            <a:ext cx="9353549" cy="2387600"/>
          </a:xfrm>
        </p:spPr>
        <p:txBody>
          <a:bodyPr>
            <a:normAutofit/>
          </a:bodyPr>
          <a:lstStyle/>
          <a:p>
            <a:r>
              <a:rPr lang="en-US" dirty="0"/>
              <a:t>Physical or chemical change?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E9887AD-7613-44C1-AD2A-7FE31DC7C1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Changing states of matter is a PHYSICAL change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A0C137-CB43-482A-88B8-B1815A391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417" y="1390650"/>
            <a:ext cx="538162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0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115</TotalTime>
  <Words>338</Words>
  <Application>Microsoft Office PowerPoint</Application>
  <PresentationFormat>Widescreen</PresentationFormat>
  <Paragraphs>64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Calibri</vt:lpstr>
      <vt:lpstr>Wingdings</vt:lpstr>
      <vt:lpstr>Educational subjects 16x9</vt:lpstr>
      <vt:lpstr>Science Review</vt:lpstr>
      <vt:lpstr>All matter is made from….</vt:lpstr>
      <vt:lpstr>All matter has ________ and takes up _________</vt:lpstr>
      <vt:lpstr>Is Kool-Aid a mixture or a solution?</vt:lpstr>
      <vt:lpstr>Which one is a compound?</vt:lpstr>
      <vt:lpstr>Mass  volume</vt:lpstr>
      <vt:lpstr>How many atoms of hydrogen are there in vinegar?</vt:lpstr>
      <vt:lpstr>A property that is determined by senses and only changes the appearance of an object is a ___________ property</vt:lpstr>
      <vt:lpstr>Physical or chemical change?</vt:lpstr>
      <vt:lpstr>PowerPoint Presentation</vt:lpstr>
      <vt:lpstr>A change in matter that produces one or more substances is a …..</vt:lpstr>
      <vt:lpstr>A change in form or appearance is a …..</vt:lpstr>
      <vt:lpstr>Which one is a gas?</vt:lpstr>
      <vt:lpstr>Solid, liquid or gas? Which one has no set shape but a set volume?</vt:lpstr>
      <vt:lpstr>An increase or decrease of _______ causes a change in the state of matter</vt:lpstr>
      <vt:lpstr>An increase in temperature is due to an increase in _________ energy</vt:lpstr>
      <vt:lpstr>When kicking a soccer ball, the person is using their __________ energy</vt:lpstr>
      <vt:lpstr>Between which point does potential energy change into kinetic energy?</vt:lpstr>
      <vt:lpstr>Which color liquid is the least dense?</vt:lpstr>
      <vt:lpstr>Which object is the most dense?</vt:lpstr>
      <vt:lpstr>Arrange from least to most complex</vt:lpstr>
      <vt:lpstr>What is the volume of the blue cube?</vt:lpstr>
      <vt:lpstr>During evaporation, is energy absorbed or released?</vt:lpstr>
      <vt:lpstr>Stored energy is referred to as _______ energy</vt:lpstr>
      <vt:lpstr>What type of energy is shown in all four pictures?</vt:lpstr>
      <vt:lpstr>Describe the change in energy.   </vt:lpstr>
      <vt:lpstr>Is this a transformation or a transfer of energy</vt:lpstr>
      <vt:lpstr>What two things effect potential energy?</vt:lpstr>
      <vt:lpstr>What two things effect kinetic energy?</vt:lpstr>
      <vt:lpstr>Both mass and energy have laws of conservation.  What does it mean?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Review</dc:title>
  <dc:creator>kim sorvala</dc:creator>
  <cp:lastModifiedBy>Kimberly Sorvala</cp:lastModifiedBy>
  <cp:revision>12</cp:revision>
  <dcterms:created xsi:type="dcterms:W3CDTF">2020-01-20T16:10:15Z</dcterms:created>
  <dcterms:modified xsi:type="dcterms:W3CDTF">2020-01-21T14:46:28Z</dcterms:modified>
</cp:coreProperties>
</file>