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uBAHiij4EA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4OpBylwH9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cells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ALL living things (organisms) contain cells!!</a:t>
            </a:r>
          </a:p>
        </p:txBody>
      </p:sp>
    </p:spTree>
    <p:extLst>
      <p:ext uri="{BB962C8B-B14F-4D97-AF65-F5344CB8AC3E}">
        <p14:creationId xmlns:p14="http://schemas.microsoft.com/office/powerpoint/2010/main" val="3680361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831" y="1350932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Defined as the smallest unit that is capable of performing life functions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2853E1C-1D5A-44DB-B57A-C8FD8EB6635A}"/>
              </a:ext>
            </a:extLst>
          </p:cNvPr>
          <p:cNvSpPr txBox="1">
            <a:spLocks/>
          </p:cNvSpPr>
          <p:nvPr/>
        </p:nvSpPr>
        <p:spPr>
          <a:xfrm>
            <a:off x="1256805" y="3429000"/>
            <a:ext cx="10508053" cy="2664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May be a single cell:  unicellular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OR</a:t>
            </a:r>
          </a:p>
          <a:p>
            <a:pPr algn="ctr"/>
            <a:endParaRPr lang="en-US" dirty="0"/>
          </a:p>
          <a:p>
            <a:r>
              <a:rPr lang="en-US" dirty="0"/>
              <a:t>Many different cells:  multicellular</a:t>
            </a:r>
          </a:p>
        </p:txBody>
      </p:sp>
      <p:pic>
        <p:nvPicPr>
          <p:cNvPr id="1026" name="Picture 2" descr="Image result for unicellular organisms">
            <a:extLst>
              <a:ext uri="{FF2B5EF4-FFF2-40B4-BE49-F238E27FC236}">
                <a16:creationId xmlns:a16="http://schemas.microsoft.com/office/drawing/2014/main" id="{ECCF7E13-AB56-42F6-BA97-81ECED919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108" y="3989005"/>
            <a:ext cx="333375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45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Come in many shapes and sizes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1113" y="2528122"/>
            <a:ext cx="10058400" cy="1927967"/>
          </a:xfrm>
        </p:spPr>
        <p:txBody>
          <a:bodyPr>
            <a:normAutofit/>
          </a:bodyPr>
          <a:lstStyle/>
          <a:p>
            <a:r>
              <a:rPr lang="en-US" sz="3600" dirty="0"/>
              <a:t>Usually based on 						</a:t>
            </a:r>
          </a:p>
          <a:p>
            <a:pPr marL="0" indent="0">
              <a:buNone/>
            </a:pPr>
            <a:r>
              <a:rPr lang="en-US" sz="3600" dirty="0"/>
              <a:t>  their functions</a:t>
            </a:r>
          </a:p>
        </p:txBody>
      </p:sp>
      <p:pic>
        <p:nvPicPr>
          <p:cNvPr id="1026" name="Picture 2" descr="http://people.cehd.tamu.edu/~spedersen/MathematicsOfAnemia/Images/cells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313" y="1671554"/>
            <a:ext cx="5400675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927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0696" y="1213446"/>
            <a:ext cx="2178424" cy="2566771"/>
          </a:xfrm>
        </p:spPr>
        <p:txBody>
          <a:bodyPr>
            <a:normAutofit/>
          </a:bodyPr>
          <a:lstStyle/>
          <a:p>
            <a:r>
              <a:rPr lang="en-US" dirty="0"/>
              <a:t>Two Types</a:t>
            </a:r>
          </a:p>
        </p:txBody>
      </p:sp>
      <p:pic>
        <p:nvPicPr>
          <p:cNvPr id="3074" name="Picture 2" descr="http://www.indiana.edu/~g105lab/images/gaia_chapter_11/eukaryo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57" y="471489"/>
            <a:ext cx="5934634" cy="589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82534" y="4800976"/>
            <a:ext cx="3014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http://www.youtube.com/watch?v=ruBAHiij4EA</a:t>
            </a:r>
            <a:endParaRPr lang="en-US" dirty="0"/>
          </a:p>
        </p:txBody>
      </p:sp>
      <p:pic>
        <p:nvPicPr>
          <p:cNvPr id="3076" name="Picture 4" descr="https://yt3.ggpht.com/-ulkKoWaqMGg/AAAAAAAAAAI/AAAAAAAAAAA/BRomEE729Co/s900-c-k-no/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549" y="5074024"/>
            <a:ext cx="1290208" cy="129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real.com/resources/wp-content/uploads/2013/05/download-movie-forma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35" y="4644661"/>
            <a:ext cx="967299" cy="95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69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sls-text.c.u-tokyo.ac.jp/images/fig/fig05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989" y="340659"/>
            <a:ext cx="13647867" cy="620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14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377" y="554297"/>
            <a:ext cx="8134462" cy="55806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01532" y="1378039"/>
            <a:ext cx="2292440" cy="5151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99290" y="1416676"/>
            <a:ext cx="2434107" cy="52803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9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518" y="445371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ALL cells have an orderly structure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638743"/>
            <a:ext cx="7190342" cy="478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85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18A0F-407A-4395-BB90-285E3CF8B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DB715-94A7-480C-B566-DE114EE0A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392888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EVERY</a:t>
            </a:r>
            <a:r>
              <a:rPr lang="en-US" sz="4000" dirty="0"/>
              <a:t> cell carries out the functions of life</a:t>
            </a:r>
          </a:p>
          <a:p>
            <a:r>
              <a:rPr lang="en-US" sz="4000" dirty="0"/>
              <a:t>Obtain energy</a:t>
            </a:r>
          </a:p>
          <a:p>
            <a:r>
              <a:rPr lang="en-US" sz="4000" dirty="0"/>
              <a:t>Bring in water</a:t>
            </a:r>
          </a:p>
          <a:p>
            <a:r>
              <a:rPr lang="en-US" sz="4000" dirty="0"/>
              <a:t>Bring in nutrients</a:t>
            </a:r>
          </a:p>
          <a:p>
            <a:r>
              <a:rPr lang="en-US" sz="4000" dirty="0"/>
              <a:t>Get rid of wastes</a:t>
            </a:r>
            <a:endParaRPr lang="en-US" dirty="0"/>
          </a:p>
        </p:txBody>
      </p:sp>
      <p:pic>
        <p:nvPicPr>
          <p:cNvPr id="2052" name="Picture 4" descr="Image result for energy">
            <a:extLst>
              <a:ext uri="{FF2B5EF4-FFF2-40B4-BE49-F238E27FC236}">
                <a16:creationId xmlns:a16="http://schemas.microsoft.com/office/drawing/2014/main" id="{39E4CD37-E05D-4769-AF99-7258AD7DF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54" y="3181191"/>
            <a:ext cx="4713412" cy="270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07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C4844-4F95-4498-B476-A2442BF91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40A47-220F-4539-8146-04AC3523E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Theory- An idea that has evidence and is widely accepted to be true</a:t>
            </a:r>
          </a:p>
          <a:p>
            <a:endParaRPr lang="en-US" sz="3200" dirty="0"/>
          </a:p>
          <a:p>
            <a:r>
              <a:rPr lang="en-US" sz="3200" dirty="0"/>
              <a:t>Three theories regarding cells:</a:t>
            </a:r>
          </a:p>
          <a:p>
            <a:pPr lvl="1"/>
            <a:r>
              <a:rPr lang="en-US" sz="2800" dirty="0"/>
              <a:t>They are the basic unit of all life</a:t>
            </a:r>
          </a:p>
          <a:p>
            <a:pPr lvl="1"/>
            <a:r>
              <a:rPr lang="en-US" sz="2800" dirty="0"/>
              <a:t>They make up ALL living things</a:t>
            </a:r>
          </a:p>
          <a:p>
            <a:pPr lvl="1"/>
            <a:r>
              <a:rPr lang="en-US" sz="2800" dirty="0"/>
              <a:t>All new cells are produced by existing cells</a:t>
            </a:r>
          </a:p>
        </p:txBody>
      </p:sp>
      <p:pic>
        <p:nvPicPr>
          <p:cNvPr id="3074" name="Picture 2" descr="Image result for cell theory">
            <a:hlinkClick r:id="rId2"/>
            <a:extLst>
              <a:ext uri="{FF2B5EF4-FFF2-40B4-BE49-F238E27FC236}">
                <a16:creationId xmlns:a16="http://schemas.microsoft.com/office/drawing/2014/main" id="{D6B6F169-AB12-4243-9658-A766F15AD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596" y="34290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3567D3-2EC5-4BF8-9EE6-6EEF2A318775}"/>
              </a:ext>
            </a:extLst>
          </p:cNvPr>
          <p:cNvSpPr txBox="1"/>
          <p:nvPr/>
        </p:nvSpPr>
        <p:spPr>
          <a:xfrm>
            <a:off x="7873340" y="3059668"/>
            <a:ext cx="359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picture to play video</a:t>
            </a:r>
          </a:p>
        </p:txBody>
      </p:sp>
    </p:spTree>
    <p:extLst>
      <p:ext uri="{BB962C8B-B14F-4D97-AF65-F5344CB8AC3E}">
        <p14:creationId xmlns:p14="http://schemas.microsoft.com/office/powerpoint/2010/main" val="42723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88</TotalTime>
  <Words>134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Savon</vt:lpstr>
      <vt:lpstr>cells</vt:lpstr>
      <vt:lpstr>Defined as the smallest unit that is capable of performing life functions</vt:lpstr>
      <vt:lpstr>Come in many shapes and sizes</vt:lpstr>
      <vt:lpstr>Two Types</vt:lpstr>
      <vt:lpstr>PowerPoint Presentation</vt:lpstr>
      <vt:lpstr>PowerPoint Presentation</vt:lpstr>
      <vt:lpstr>ALL cells have an orderly structure</vt:lpstr>
      <vt:lpstr>Functions</vt:lpstr>
      <vt:lpstr>Cell Theory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</dc:title>
  <dc:creator>Kim Sorvala</dc:creator>
  <cp:lastModifiedBy>Kimberly Sorvala</cp:lastModifiedBy>
  <cp:revision>10</cp:revision>
  <dcterms:created xsi:type="dcterms:W3CDTF">2014-10-20T22:31:01Z</dcterms:created>
  <dcterms:modified xsi:type="dcterms:W3CDTF">2019-09-18T15:05:28Z</dcterms:modified>
</cp:coreProperties>
</file>